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56" r:id="rId3"/>
    <p:sldId id="257" r:id="rId4"/>
    <p:sldId id="262" r:id="rId5"/>
    <p:sldId id="258" r:id="rId6"/>
    <p:sldId id="263" r:id="rId7"/>
    <p:sldId id="259" r:id="rId8"/>
    <p:sldId id="260" r:id="rId9"/>
    <p:sldId id="261"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46" d="100"/>
          <a:sy n="46" d="100"/>
        </p:scale>
        <p:origin x="-1638" y="-58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6F4D43-6762-ACA1-CD38-46F37D77A3E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xmlns="" id="{617BC547-C311-91CC-0516-BB00C9682C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xmlns="" id="{FAD4EAAC-7676-452D-E04D-BC617A72293F}"/>
              </a:ext>
            </a:extLst>
          </p:cNvPr>
          <p:cNvSpPr>
            <a:spLocks noGrp="1"/>
          </p:cNvSpPr>
          <p:nvPr>
            <p:ph type="dt" sz="half" idx="10"/>
          </p:nvPr>
        </p:nvSpPr>
        <p:spPr/>
        <p:txBody>
          <a:bodyPr/>
          <a:lstStyle/>
          <a:p>
            <a:fld id="{E035214B-4DE0-864F-B563-D9E165D49BAD}" type="datetimeFigureOut">
              <a:rPr lang="en-US" smtClean="0"/>
              <a:t>7/28/2022</a:t>
            </a:fld>
            <a:endParaRPr lang="en-US"/>
          </a:p>
        </p:txBody>
      </p:sp>
      <p:sp>
        <p:nvSpPr>
          <p:cNvPr id="5" name="Footer Placeholder 4">
            <a:extLst>
              <a:ext uri="{FF2B5EF4-FFF2-40B4-BE49-F238E27FC236}">
                <a16:creationId xmlns:a16="http://schemas.microsoft.com/office/drawing/2014/main" xmlns="" id="{73DBFB03-E164-4A52-C6B0-8BF31AF93F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C96673C-CBD7-8B15-9107-D9312D1BE572}"/>
              </a:ext>
            </a:extLst>
          </p:cNvPr>
          <p:cNvSpPr>
            <a:spLocks noGrp="1"/>
          </p:cNvSpPr>
          <p:nvPr>
            <p:ph type="sldNum" sz="quarter" idx="12"/>
          </p:nvPr>
        </p:nvSpPr>
        <p:spPr/>
        <p:txBody>
          <a:bodyPr/>
          <a:lstStyle/>
          <a:p>
            <a:fld id="{4D715C9A-129B-8A41-8061-B6B4A29E3675}" type="slidenum">
              <a:rPr lang="en-US" smtClean="0"/>
              <a:t>‹#›</a:t>
            </a:fld>
            <a:endParaRPr lang="en-US"/>
          </a:p>
        </p:txBody>
      </p:sp>
    </p:spTree>
    <p:extLst>
      <p:ext uri="{BB962C8B-B14F-4D97-AF65-F5344CB8AC3E}">
        <p14:creationId xmlns:p14="http://schemas.microsoft.com/office/powerpoint/2010/main" val="3511718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2811C7-952E-A32C-D52B-B0E0947195E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xmlns="" id="{8FDC3F49-E28B-B68B-CA22-AD658F2DE87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xmlns="" id="{DA1DABFD-C117-B29F-40E4-2F61A00C5933}"/>
              </a:ext>
            </a:extLst>
          </p:cNvPr>
          <p:cNvSpPr>
            <a:spLocks noGrp="1"/>
          </p:cNvSpPr>
          <p:nvPr>
            <p:ph type="dt" sz="half" idx="10"/>
          </p:nvPr>
        </p:nvSpPr>
        <p:spPr/>
        <p:txBody>
          <a:bodyPr/>
          <a:lstStyle/>
          <a:p>
            <a:fld id="{E035214B-4DE0-864F-B563-D9E165D49BAD}" type="datetimeFigureOut">
              <a:rPr lang="en-US" smtClean="0"/>
              <a:t>7/28/2022</a:t>
            </a:fld>
            <a:endParaRPr lang="en-US"/>
          </a:p>
        </p:txBody>
      </p:sp>
      <p:sp>
        <p:nvSpPr>
          <p:cNvPr id="5" name="Footer Placeholder 4">
            <a:extLst>
              <a:ext uri="{FF2B5EF4-FFF2-40B4-BE49-F238E27FC236}">
                <a16:creationId xmlns:a16="http://schemas.microsoft.com/office/drawing/2014/main" xmlns="" id="{F35E98DC-19C5-04C2-6B54-77A1C06361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BD36DEC-8B3C-B1AC-6708-5E499F0DA803}"/>
              </a:ext>
            </a:extLst>
          </p:cNvPr>
          <p:cNvSpPr>
            <a:spLocks noGrp="1"/>
          </p:cNvSpPr>
          <p:nvPr>
            <p:ph type="sldNum" sz="quarter" idx="12"/>
          </p:nvPr>
        </p:nvSpPr>
        <p:spPr/>
        <p:txBody>
          <a:bodyPr/>
          <a:lstStyle/>
          <a:p>
            <a:fld id="{4D715C9A-129B-8A41-8061-B6B4A29E3675}" type="slidenum">
              <a:rPr lang="en-US" smtClean="0"/>
              <a:t>‹#›</a:t>
            </a:fld>
            <a:endParaRPr lang="en-US"/>
          </a:p>
        </p:txBody>
      </p:sp>
    </p:spTree>
    <p:extLst>
      <p:ext uri="{BB962C8B-B14F-4D97-AF65-F5344CB8AC3E}">
        <p14:creationId xmlns:p14="http://schemas.microsoft.com/office/powerpoint/2010/main" val="3449457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672F3C-DEA5-C05F-B1A1-A10D4D5061F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xmlns="" id="{ADAF7CE5-D660-FB29-222B-5B7193288A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xmlns="" id="{4702E47B-23B9-B7F0-6A60-A47DCB6B9370}"/>
              </a:ext>
            </a:extLst>
          </p:cNvPr>
          <p:cNvSpPr>
            <a:spLocks noGrp="1"/>
          </p:cNvSpPr>
          <p:nvPr>
            <p:ph type="dt" sz="half" idx="10"/>
          </p:nvPr>
        </p:nvSpPr>
        <p:spPr/>
        <p:txBody>
          <a:bodyPr/>
          <a:lstStyle/>
          <a:p>
            <a:fld id="{E035214B-4DE0-864F-B563-D9E165D49BAD}" type="datetimeFigureOut">
              <a:rPr lang="en-US" smtClean="0"/>
              <a:t>7/28/2022</a:t>
            </a:fld>
            <a:endParaRPr lang="en-US"/>
          </a:p>
        </p:txBody>
      </p:sp>
      <p:sp>
        <p:nvSpPr>
          <p:cNvPr id="5" name="Footer Placeholder 4">
            <a:extLst>
              <a:ext uri="{FF2B5EF4-FFF2-40B4-BE49-F238E27FC236}">
                <a16:creationId xmlns:a16="http://schemas.microsoft.com/office/drawing/2014/main" xmlns="" id="{4201858D-38BA-83D8-9340-9223ED5816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7F0008F-3E93-E646-FCD6-F30231C6FE78}"/>
              </a:ext>
            </a:extLst>
          </p:cNvPr>
          <p:cNvSpPr>
            <a:spLocks noGrp="1"/>
          </p:cNvSpPr>
          <p:nvPr>
            <p:ph type="sldNum" sz="quarter" idx="12"/>
          </p:nvPr>
        </p:nvSpPr>
        <p:spPr/>
        <p:txBody>
          <a:bodyPr/>
          <a:lstStyle/>
          <a:p>
            <a:fld id="{4D715C9A-129B-8A41-8061-B6B4A29E3675}" type="slidenum">
              <a:rPr lang="en-US" smtClean="0"/>
              <a:t>‹#›</a:t>
            </a:fld>
            <a:endParaRPr lang="en-US"/>
          </a:p>
        </p:txBody>
      </p:sp>
    </p:spTree>
    <p:extLst>
      <p:ext uri="{BB962C8B-B14F-4D97-AF65-F5344CB8AC3E}">
        <p14:creationId xmlns:p14="http://schemas.microsoft.com/office/powerpoint/2010/main" val="1521915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1E4EB4-25BB-9659-515C-3A781AC3F5E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xmlns="" id="{316536EC-B89A-C664-92B6-C97E99B80F0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xmlns="" id="{E5EF0D75-059B-690D-99A2-D7767D01973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xmlns="" id="{17A9BB66-7F63-2F67-05BD-19F0EDC32CFB}"/>
              </a:ext>
            </a:extLst>
          </p:cNvPr>
          <p:cNvSpPr>
            <a:spLocks noGrp="1"/>
          </p:cNvSpPr>
          <p:nvPr>
            <p:ph type="dt" sz="half" idx="10"/>
          </p:nvPr>
        </p:nvSpPr>
        <p:spPr/>
        <p:txBody>
          <a:bodyPr/>
          <a:lstStyle/>
          <a:p>
            <a:fld id="{E035214B-4DE0-864F-B563-D9E165D49BAD}" type="datetimeFigureOut">
              <a:rPr lang="en-US" smtClean="0"/>
              <a:t>7/28/2022</a:t>
            </a:fld>
            <a:endParaRPr lang="en-US"/>
          </a:p>
        </p:txBody>
      </p:sp>
      <p:sp>
        <p:nvSpPr>
          <p:cNvPr id="6" name="Footer Placeholder 5">
            <a:extLst>
              <a:ext uri="{FF2B5EF4-FFF2-40B4-BE49-F238E27FC236}">
                <a16:creationId xmlns:a16="http://schemas.microsoft.com/office/drawing/2014/main" xmlns="" id="{029E9935-1376-933E-E511-B5F1A7FF89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0E48DA5B-4D3E-709E-05D1-51E37BFE5134}"/>
              </a:ext>
            </a:extLst>
          </p:cNvPr>
          <p:cNvSpPr>
            <a:spLocks noGrp="1"/>
          </p:cNvSpPr>
          <p:nvPr>
            <p:ph type="sldNum" sz="quarter" idx="12"/>
          </p:nvPr>
        </p:nvSpPr>
        <p:spPr/>
        <p:txBody>
          <a:bodyPr/>
          <a:lstStyle/>
          <a:p>
            <a:fld id="{4D715C9A-129B-8A41-8061-B6B4A29E3675}" type="slidenum">
              <a:rPr lang="en-US" smtClean="0"/>
              <a:t>‹#›</a:t>
            </a:fld>
            <a:endParaRPr lang="en-US"/>
          </a:p>
        </p:txBody>
      </p:sp>
    </p:spTree>
    <p:extLst>
      <p:ext uri="{BB962C8B-B14F-4D97-AF65-F5344CB8AC3E}">
        <p14:creationId xmlns:p14="http://schemas.microsoft.com/office/powerpoint/2010/main" val="992112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620B69-051E-BC48-247B-CCCEE63653A3}"/>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xmlns="" id="{6F5A7579-365F-1EDB-A93C-17A83DC0BD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xmlns="" id="{340169D2-6FAC-8FD7-B06E-B7E16990DA3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xmlns="" id="{2DEC2810-9632-CCCF-2496-856551A63E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xmlns="" id="{0CBEFF1F-CDA5-0E5F-23B5-31C7C991A52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xmlns="" id="{E5BC3F16-DCE5-95EE-3D3C-FD75088BE735}"/>
              </a:ext>
            </a:extLst>
          </p:cNvPr>
          <p:cNvSpPr>
            <a:spLocks noGrp="1"/>
          </p:cNvSpPr>
          <p:nvPr>
            <p:ph type="dt" sz="half" idx="10"/>
          </p:nvPr>
        </p:nvSpPr>
        <p:spPr/>
        <p:txBody>
          <a:bodyPr/>
          <a:lstStyle/>
          <a:p>
            <a:fld id="{E035214B-4DE0-864F-B563-D9E165D49BAD}" type="datetimeFigureOut">
              <a:rPr lang="en-US" smtClean="0"/>
              <a:t>7/28/2022</a:t>
            </a:fld>
            <a:endParaRPr lang="en-US"/>
          </a:p>
        </p:txBody>
      </p:sp>
      <p:sp>
        <p:nvSpPr>
          <p:cNvPr id="8" name="Footer Placeholder 7">
            <a:extLst>
              <a:ext uri="{FF2B5EF4-FFF2-40B4-BE49-F238E27FC236}">
                <a16:creationId xmlns:a16="http://schemas.microsoft.com/office/drawing/2014/main" xmlns="" id="{60683C3A-3B3C-6A8F-3201-C2523AF6154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972C59AA-9065-1371-C3F5-72B55CB01E56}"/>
              </a:ext>
            </a:extLst>
          </p:cNvPr>
          <p:cNvSpPr>
            <a:spLocks noGrp="1"/>
          </p:cNvSpPr>
          <p:nvPr>
            <p:ph type="sldNum" sz="quarter" idx="12"/>
          </p:nvPr>
        </p:nvSpPr>
        <p:spPr/>
        <p:txBody>
          <a:bodyPr/>
          <a:lstStyle/>
          <a:p>
            <a:fld id="{4D715C9A-129B-8A41-8061-B6B4A29E3675}" type="slidenum">
              <a:rPr lang="en-US" smtClean="0"/>
              <a:t>‹#›</a:t>
            </a:fld>
            <a:endParaRPr lang="en-US"/>
          </a:p>
        </p:txBody>
      </p:sp>
    </p:spTree>
    <p:extLst>
      <p:ext uri="{BB962C8B-B14F-4D97-AF65-F5344CB8AC3E}">
        <p14:creationId xmlns:p14="http://schemas.microsoft.com/office/powerpoint/2010/main" val="41208027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4242EC-ECF3-4323-31D2-3B95A4D3C06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xmlns="" id="{3E8FEE21-D986-DED9-0160-398B59862458}"/>
              </a:ext>
            </a:extLst>
          </p:cNvPr>
          <p:cNvSpPr>
            <a:spLocks noGrp="1"/>
          </p:cNvSpPr>
          <p:nvPr>
            <p:ph type="dt" sz="half" idx="10"/>
          </p:nvPr>
        </p:nvSpPr>
        <p:spPr/>
        <p:txBody>
          <a:bodyPr/>
          <a:lstStyle/>
          <a:p>
            <a:fld id="{E035214B-4DE0-864F-B563-D9E165D49BAD}" type="datetimeFigureOut">
              <a:rPr lang="en-US" smtClean="0"/>
              <a:t>7/28/2022</a:t>
            </a:fld>
            <a:endParaRPr lang="en-US"/>
          </a:p>
        </p:txBody>
      </p:sp>
      <p:sp>
        <p:nvSpPr>
          <p:cNvPr id="4" name="Footer Placeholder 3">
            <a:extLst>
              <a:ext uri="{FF2B5EF4-FFF2-40B4-BE49-F238E27FC236}">
                <a16:creationId xmlns:a16="http://schemas.microsoft.com/office/drawing/2014/main" xmlns="" id="{F567E37E-543F-CF5B-BD66-477EAE0309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7553D29B-D63B-59C5-31EC-E54FD67ABFC8}"/>
              </a:ext>
            </a:extLst>
          </p:cNvPr>
          <p:cNvSpPr>
            <a:spLocks noGrp="1"/>
          </p:cNvSpPr>
          <p:nvPr>
            <p:ph type="sldNum" sz="quarter" idx="12"/>
          </p:nvPr>
        </p:nvSpPr>
        <p:spPr/>
        <p:txBody>
          <a:bodyPr/>
          <a:lstStyle/>
          <a:p>
            <a:fld id="{4D715C9A-129B-8A41-8061-B6B4A29E3675}" type="slidenum">
              <a:rPr lang="en-US" smtClean="0"/>
              <a:t>‹#›</a:t>
            </a:fld>
            <a:endParaRPr lang="en-US"/>
          </a:p>
        </p:txBody>
      </p:sp>
    </p:spTree>
    <p:extLst>
      <p:ext uri="{BB962C8B-B14F-4D97-AF65-F5344CB8AC3E}">
        <p14:creationId xmlns:p14="http://schemas.microsoft.com/office/powerpoint/2010/main" val="1363680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D80AF16B-C1C0-6374-4422-606D415EDA94}"/>
              </a:ext>
            </a:extLst>
          </p:cNvPr>
          <p:cNvSpPr>
            <a:spLocks noGrp="1"/>
          </p:cNvSpPr>
          <p:nvPr>
            <p:ph type="dt" sz="half" idx="10"/>
          </p:nvPr>
        </p:nvSpPr>
        <p:spPr/>
        <p:txBody>
          <a:bodyPr/>
          <a:lstStyle/>
          <a:p>
            <a:fld id="{E035214B-4DE0-864F-B563-D9E165D49BAD}" type="datetimeFigureOut">
              <a:rPr lang="en-US" smtClean="0"/>
              <a:t>7/28/2022</a:t>
            </a:fld>
            <a:endParaRPr lang="en-US"/>
          </a:p>
        </p:txBody>
      </p:sp>
      <p:sp>
        <p:nvSpPr>
          <p:cNvPr id="3" name="Footer Placeholder 2">
            <a:extLst>
              <a:ext uri="{FF2B5EF4-FFF2-40B4-BE49-F238E27FC236}">
                <a16:creationId xmlns:a16="http://schemas.microsoft.com/office/drawing/2014/main" xmlns="" id="{546878C7-0406-9FB5-1B84-A89E6FB11C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389D9438-DD6A-DCB4-EAE4-87DB4A08AE30}"/>
              </a:ext>
            </a:extLst>
          </p:cNvPr>
          <p:cNvSpPr>
            <a:spLocks noGrp="1"/>
          </p:cNvSpPr>
          <p:nvPr>
            <p:ph type="sldNum" sz="quarter" idx="12"/>
          </p:nvPr>
        </p:nvSpPr>
        <p:spPr/>
        <p:txBody>
          <a:bodyPr/>
          <a:lstStyle/>
          <a:p>
            <a:fld id="{4D715C9A-129B-8A41-8061-B6B4A29E3675}" type="slidenum">
              <a:rPr lang="en-US" smtClean="0"/>
              <a:t>‹#›</a:t>
            </a:fld>
            <a:endParaRPr lang="en-US"/>
          </a:p>
        </p:txBody>
      </p:sp>
    </p:spTree>
    <p:extLst>
      <p:ext uri="{BB962C8B-B14F-4D97-AF65-F5344CB8AC3E}">
        <p14:creationId xmlns:p14="http://schemas.microsoft.com/office/powerpoint/2010/main" val="3515492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EFF525-8A6C-93B8-F674-128AB2B5CF0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xmlns="" id="{E1325423-0B80-69D3-2D81-93AB8B2459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xmlns="" id="{658F95A8-E116-4961-FD19-E64368A46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xmlns="" id="{266BE823-B314-2763-A6A9-DAF03D7C762B}"/>
              </a:ext>
            </a:extLst>
          </p:cNvPr>
          <p:cNvSpPr>
            <a:spLocks noGrp="1"/>
          </p:cNvSpPr>
          <p:nvPr>
            <p:ph type="dt" sz="half" idx="10"/>
          </p:nvPr>
        </p:nvSpPr>
        <p:spPr/>
        <p:txBody>
          <a:bodyPr/>
          <a:lstStyle/>
          <a:p>
            <a:fld id="{E035214B-4DE0-864F-B563-D9E165D49BAD}" type="datetimeFigureOut">
              <a:rPr lang="en-US" smtClean="0"/>
              <a:t>7/28/2022</a:t>
            </a:fld>
            <a:endParaRPr lang="en-US"/>
          </a:p>
        </p:txBody>
      </p:sp>
      <p:sp>
        <p:nvSpPr>
          <p:cNvPr id="6" name="Footer Placeholder 5">
            <a:extLst>
              <a:ext uri="{FF2B5EF4-FFF2-40B4-BE49-F238E27FC236}">
                <a16:creationId xmlns:a16="http://schemas.microsoft.com/office/drawing/2014/main" xmlns="" id="{276688FC-5431-87B6-ECDE-20C1DB7B15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C7A3764B-ECB0-10AE-E5D4-D487C48C423A}"/>
              </a:ext>
            </a:extLst>
          </p:cNvPr>
          <p:cNvSpPr>
            <a:spLocks noGrp="1"/>
          </p:cNvSpPr>
          <p:nvPr>
            <p:ph type="sldNum" sz="quarter" idx="12"/>
          </p:nvPr>
        </p:nvSpPr>
        <p:spPr/>
        <p:txBody>
          <a:bodyPr/>
          <a:lstStyle/>
          <a:p>
            <a:fld id="{4D715C9A-129B-8A41-8061-B6B4A29E3675}" type="slidenum">
              <a:rPr lang="en-US" smtClean="0"/>
              <a:t>‹#›</a:t>
            </a:fld>
            <a:endParaRPr lang="en-US"/>
          </a:p>
        </p:txBody>
      </p:sp>
    </p:spTree>
    <p:extLst>
      <p:ext uri="{BB962C8B-B14F-4D97-AF65-F5344CB8AC3E}">
        <p14:creationId xmlns:p14="http://schemas.microsoft.com/office/powerpoint/2010/main" val="3474446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4BAE39-B8C3-469C-2946-9FF7064F59C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xmlns="" id="{08F22F64-E508-6F22-8109-DE2B961BCB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899E9458-95D0-76C8-4519-2901FDB700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xmlns="" id="{720229C8-0615-DFF1-3A29-5CF0BB37287C}"/>
              </a:ext>
            </a:extLst>
          </p:cNvPr>
          <p:cNvSpPr>
            <a:spLocks noGrp="1"/>
          </p:cNvSpPr>
          <p:nvPr>
            <p:ph type="dt" sz="half" idx="10"/>
          </p:nvPr>
        </p:nvSpPr>
        <p:spPr/>
        <p:txBody>
          <a:bodyPr/>
          <a:lstStyle/>
          <a:p>
            <a:fld id="{E035214B-4DE0-864F-B563-D9E165D49BAD}" type="datetimeFigureOut">
              <a:rPr lang="en-US" smtClean="0"/>
              <a:t>7/28/2022</a:t>
            </a:fld>
            <a:endParaRPr lang="en-US"/>
          </a:p>
        </p:txBody>
      </p:sp>
      <p:sp>
        <p:nvSpPr>
          <p:cNvPr id="6" name="Footer Placeholder 5">
            <a:extLst>
              <a:ext uri="{FF2B5EF4-FFF2-40B4-BE49-F238E27FC236}">
                <a16:creationId xmlns:a16="http://schemas.microsoft.com/office/drawing/2014/main" xmlns="" id="{55281BD5-51DD-46AB-E8F8-9DC7AE6118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C9B0CEBC-4ECF-EA6A-BA28-CB947E1E440D}"/>
              </a:ext>
            </a:extLst>
          </p:cNvPr>
          <p:cNvSpPr>
            <a:spLocks noGrp="1"/>
          </p:cNvSpPr>
          <p:nvPr>
            <p:ph type="sldNum" sz="quarter" idx="12"/>
          </p:nvPr>
        </p:nvSpPr>
        <p:spPr/>
        <p:txBody>
          <a:bodyPr/>
          <a:lstStyle/>
          <a:p>
            <a:fld id="{4D715C9A-129B-8A41-8061-B6B4A29E3675}" type="slidenum">
              <a:rPr lang="en-US" smtClean="0"/>
              <a:t>‹#›</a:t>
            </a:fld>
            <a:endParaRPr lang="en-US"/>
          </a:p>
        </p:txBody>
      </p:sp>
    </p:spTree>
    <p:extLst>
      <p:ext uri="{BB962C8B-B14F-4D97-AF65-F5344CB8AC3E}">
        <p14:creationId xmlns:p14="http://schemas.microsoft.com/office/powerpoint/2010/main" val="3530086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2493A4-7BF7-C8CA-3766-817632C554C5}"/>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xmlns="" id="{272D90DC-7D58-EEB8-0AF6-DE89FF1E3E3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xmlns="" id="{DE32C14C-2269-5B62-F8F7-D34ACCB92539}"/>
              </a:ext>
            </a:extLst>
          </p:cNvPr>
          <p:cNvSpPr>
            <a:spLocks noGrp="1"/>
          </p:cNvSpPr>
          <p:nvPr>
            <p:ph type="dt" sz="half" idx="10"/>
          </p:nvPr>
        </p:nvSpPr>
        <p:spPr/>
        <p:txBody>
          <a:bodyPr/>
          <a:lstStyle/>
          <a:p>
            <a:fld id="{E035214B-4DE0-864F-B563-D9E165D49BAD}" type="datetimeFigureOut">
              <a:rPr lang="en-US" smtClean="0"/>
              <a:t>7/28/2022</a:t>
            </a:fld>
            <a:endParaRPr lang="en-US"/>
          </a:p>
        </p:txBody>
      </p:sp>
      <p:sp>
        <p:nvSpPr>
          <p:cNvPr id="5" name="Footer Placeholder 4">
            <a:extLst>
              <a:ext uri="{FF2B5EF4-FFF2-40B4-BE49-F238E27FC236}">
                <a16:creationId xmlns:a16="http://schemas.microsoft.com/office/drawing/2014/main" xmlns="" id="{9C6DB616-E6BE-329C-8D6B-82D171028B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1596235C-B886-54C8-AB10-D7A34DE3D7CC}"/>
              </a:ext>
            </a:extLst>
          </p:cNvPr>
          <p:cNvSpPr>
            <a:spLocks noGrp="1"/>
          </p:cNvSpPr>
          <p:nvPr>
            <p:ph type="sldNum" sz="quarter" idx="12"/>
          </p:nvPr>
        </p:nvSpPr>
        <p:spPr/>
        <p:txBody>
          <a:bodyPr/>
          <a:lstStyle/>
          <a:p>
            <a:fld id="{4D715C9A-129B-8A41-8061-B6B4A29E3675}" type="slidenum">
              <a:rPr lang="en-US" smtClean="0"/>
              <a:t>‹#›</a:t>
            </a:fld>
            <a:endParaRPr lang="en-US"/>
          </a:p>
        </p:txBody>
      </p:sp>
    </p:spTree>
    <p:extLst>
      <p:ext uri="{BB962C8B-B14F-4D97-AF65-F5344CB8AC3E}">
        <p14:creationId xmlns:p14="http://schemas.microsoft.com/office/powerpoint/2010/main" val="2854677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5140B9D3-6A17-D664-0AAB-6F485B68660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xmlns="" id="{6FD978AC-F5ED-7EBD-FE26-4682B949A71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xmlns="" id="{8B62ECDF-9530-6EA0-4AD2-004D278728A9}"/>
              </a:ext>
            </a:extLst>
          </p:cNvPr>
          <p:cNvSpPr>
            <a:spLocks noGrp="1"/>
          </p:cNvSpPr>
          <p:nvPr>
            <p:ph type="dt" sz="half" idx="10"/>
          </p:nvPr>
        </p:nvSpPr>
        <p:spPr/>
        <p:txBody>
          <a:bodyPr/>
          <a:lstStyle/>
          <a:p>
            <a:fld id="{E035214B-4DE0-864F-B563-D9E165D49BAD}" type="datetimeFigureOut">
              <a:rPr lang="en-US" smtClean="0"/>
              <a:t>7/28/2022</a:t>
            </a:fld>
            <a:endParaRPr lang="en-US"/>
          </a:p>
        </p:txBody>
      </p:sp>
      <p:sp>
        <p:nvSpPr>
          <p:cNvPr id="5" name="Footer Placeholder 4">
            <a:extLst>
              <a:ext uri="{FF2B5EF4-FFF2-40B4-BE49-F238E27FC236}">
                <a16:creationId xmlns:a16="http://schemas.microsoft.com/office/drawing/2014/main" xmlns="" id="{05E1A51D-C79F-3E27-AEB6-088AD5A58E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DEDCD0F-D8BD-9F74-FE91-5FCFB507A1C9}"/>
              </a:ext>
            </a:extLst>
          </p:cNvPr>
          <p:cNvSpPr>
            <a:spLocks noGrp="1"/>
          </p:cNvSpPr>
          <p:nvPr>
            <p:ph type="sldNum" sz="quarter" idx="12"/>
          </p:nvPr>
        </p:nvSpPr>
        <p:spPr/>
        <p:txBody>
          <a:bodyPr/>
          <a:lstStyle/>
          <a:p>
            <a:fld id="{4D715C9A-129B-8A41-8061-B6B4A29E3675}" type="slidenum">
              <a:rPr lang="en-US" smtClean="0"/>
              <a:t>‹#›</a:t>
            </a:fld>
            <a:endParaRPr lang="en-US"/>
          </a:p>
        </p:txBody>
      </p:sp>
    </p:spTree>
    <p:extLst>
      <p:ext uri="{BB962C8B-B14F-4D97-AF65-F5344CB8AC3E}">
        <p14:creationId xmlns:p14="http://schemas.microsoft.com/office/powerpoint/2010/main" val="314365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109A4DB-7B5C-7DA3-F5A0-6713C1FF5F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xmlns="" id="{ABC54002-FB21-297A-79C0-4692362D4C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xmlns="" id="{093806E9-B1DA-1C91-2833-FBC011188C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35214B-4DE0-864F-B563-D9E165D49BAD}" type="datetimeFigureOut">
              <a:rPr lang="en-US" smtClean="0"/>
              <a:t>7/28/2022</a:t>
            </a:fld>
            <a:endParaRPr lang="en-US"/>
          </a:p>
        </p:txBody>
      </p:sp>
      <p:sp>
        <p:nvSpPr>
          <p:cNvPr id="5" name="Footer Placeholder 4">
            <a:extLst>
              <a:ext uri="{FF2B5EF4-FFF2-40B4-BE49-F238E27FC236}">
                <a16:creationId xmlns:a16="http://schemas.microsoft.com/office/drawing/2014/main" xmlns="" id="{4479BE4A-9D54-20EE-4C89-8DAFEDC269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E689B251-DDBD-1D00-8D78-0D0992041A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715C9A-129B-8A41-8061-B6B4A29E3675}" type="slidenum">
              <a:rPr lang="en-US" smtClean="0"/>
              <a:t>‹#›</a:t>
            </a:fld>
            <a:endParaRPr lang="en-US"/>
          </a:p>
        </p:txBody>
      </p:sp>
    </p:spTree>
    <p:extLst>
      <p:ext uri="{BB962C8B-B14F-4D97-AF65-F5344CB8AC3E}">
        <p14:creationId xmlns:p14="http://schemas.microsoft.com/office/powerpoint/2010/main" val="12392927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000" b="1" dirty="0">
                <a:solidFill>
                  <a:schemeClr val="accent2"/>
                </a:solidFill>
                <a:latin typeface="Algerian" panose="04020705040A02060702" pitchFamily="82" charset="0"/>
              </a:rPr>
              <a:t>Character of Vivekananda </a:t>
            </a:r>
            <a:br>
              <a:rPr lang="en-US" sz="4000" b="1" dirty="0">
                <a:solidFill>
                  <a:schemeClr val="accent2"/>
                </a:solidFill>
                <a:latin typeface="Algerian" panose="04020705040A02060702" pitchFamily="82" charset="0"/>
              </a:rPr>
            </a:br>
            <a:r>
              <a:rPr lang="en-US" sz="4000" b="1" dirty="0">
                <a:solidFill>
                  <a:schemeClr val="accent2"/>
                </a:solidFill>
                <a:latin typeface="Algerian" panose="04020705040A02060702" pitchFamily="82" charset="0"/>
              </a:rPr>
              <a:t>in</a:t>
            </a:r>
            <a:br>
              <a:rPr lang="en-US" sz="4000" b="1" dirty="0">
                <a:solidFill>
                  <a:schemeClr val="accent2"/>
                </a:solidFill>
                <a:latin typeface="Algerian" panose="04020705040A02060702" pitchFamily="82" charset="0"/>
              </a:rPr>
            </a:br>
            <a:r>
              <a:rPr lang="en-US" sz="4000" b="1" dirty="0">
                <a:solidFill>
                  <a:schemeClr val="accent2"/>
                </a:solidFill>
                <a:latin typeface="Algerian" panose="04020705040A02060702" pitchFamily="82" charset="0"/>
              </a:rPr>
              <a:t>"Vivekananda: The Great Journey to the West</a:t>
            </a:r>
            <a:endParaRPr lang="en-IN" b="1" dirty="0">
              <a:solidFill>
                <a:schemeClr val="accent2"/>
              </a:solidFill>
            </a:endParaRPr>
          </a:p>
        </p:txBody>
      </p:sp>
      <p:sp>
        <p:nvSpPr>
          <p:cNvPr id="3" name="Subtitle 2"/>
          <p:cNvSpPr>
            <a:spLocks noGrp="1"/>
          </p:cNvSpPr>
          <p:nvPr>
            <p:ph type="subTitle" idx="1"/>
          </p:nvPr>
        </p:nvSpPr>
        <p:spPr>
          <a:xfrm>
            <a:off x="1219200" y="4038600"/>
            <a:ext cx="9448800" cy="2286000"/>
          </a:xfrm>
        </p:spPr>
        <p:txBody>
          <a:bodyPr>
            <a:noAutofit/>
          </a:bodyPr>
          <a:lstStyle/>
          <a:p>
            <a:pPr lvl="0"/>
            <a:r>
              <a:rPr lang="fr-FR" sz="4400" dirty="0">
                <a:solidFill>
                  <a:schemeClr val="accent6"/>
                </a:solidFill>
                <a:latin typeface="Bauhaus 93" panose="04030905020B02020C02" pitchFamily="82" charset="0"/>
              </a:rPr>
              <a:t>BA 2</a:t>
            </a:r>
            <a:r>
              <a:rPr lang="fr-FR" sz="4400" baseline="30000" dirty="0">
                <a:solidFill>
                  <a:schemeClr val="accent6"/>
                </a:solidFill>
                <a:latin typeface="Bauhaus 93" panose="04030905020B02020C02" pitchFamily="82" charset="0"/>
              </a:rPr>
              <a:t>nd</a:t>
            </a:r>
            <a:r>
              <a:rPr lang="fr-FR" sz="4400" dirty="0">
                <a:solidFill>
                  <a:schemeClr val="accent6"/>
                </a:solidFill>
                <a:latin typeface="Bauhaus 93" panose="04030905020B02020C02" pitchFamily="82" charset="0"/>
              </a:rPr>
              <a:t> </a:t>
            </a:r>
            <a:r>
              <a:rPr lang="fr-FR" sz="4400" dirty="0" smtClean="0">
                <a:solidFill>
                  <a:schemeClr val="accent6"/>
                </a:solidFill>
                <a:latin typeface="Bauhaus 93" panose="04030905020B02020C02" pitchFamily="82" charset="0"/>
              </a:rPr>
              <a:t>YEAR </a:t>
            </a:r>
          </a:p>
          <a:p>
            <a:pPr lvl="0"/>
            <a:r>
              <a:rPr lang="fr-FR" sz="4400" dirty="0" smtClean="0">
                <a:solidFill>
                  <a:schemeClr val="accent6"/>
                </a:solidFill>
                <a:latin typeface="Bauhaus 93" panose="04030905020B02020C02" pitchFamily="82" charset="0"/>
              </a:rPr>
              <a:t>English (</a:t>
            </a:r>
            <a:r>
              <a:rPr lang="fr-FR" sz="4400" dirty="0" err="1">
                <a:solidFill>
                  <a:schemeClr val="accent6"/>
                </a:solidFill>
                <a:latin typeface="Bauhaus 93" panose="04030905020B02020C02" pitchFamily="82" charset="0"/>
              </a:rPr>
              <a:t>Compulsory</a:t>
            </a:r>
            <a:r>
              <a:rPr lang="fr-FR" sz="4400" dirty="0">
                <a:solidFill>
                  <a:schemeClr val="accent6"/>
                </a:solidFill>
                <a:latin typeface="Bauhaus 93" panose="04030905020B02020C02" pitchFamily="82" charset="0"/>
              </a:rPr>
              <a:t>) </a:t>
            </a:r>
            <a:br>
              <a:rPr lang="fr-FR" sz="4400" dirty="0">
                <a:solidFill>
                  <a:schemeClr val="accent6"/>
                </a:solidFill>
                <a:latin typeface="Bauhaus 93" panose="04030905020B02020C02" pitchFamily="82" charset="0"/>
              </a:rPr>
            </a:br>
            <a:r>
              <a:rPr lang="fr-FR" sz="4400" dirty="0">
                <a:solidFill>
                  <a:schemeClr val="accent6"/>
                </a:solidFill>
                <a:latin typeface="Bauhaus 93" panose="04030905020B02020C02" pitchFamily="82" charset="0"/>
              </a:rPr>
              <a:t>ENG CE201</a:t>
            </a:r>
            <a:endParaRPr lang="en-IN" sz="4400" dirty="0">
              <a:solidFill>
                <a:schemeClr val="accent6"/>
              </a:solidFill>
              <a:latin typeface="Bauhaus 93" panose="04030905020B02020C02" pitchFamily="82" charset="0"/>
            </a:endParaRPr>
          </a:p>
        </p:txBody>
      </p:sp>
    </p:spTree>
    <p:extLst>
      <p:ext uri="{BB962C8B-B14F-4D97-AF65-F5344CB8AC3E}">
        <p14:creationId xmlns:p14="http://schemas.microsoft.com/office/powerpoint/2010/main" val="3509139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69B071-13A3-B409-7438-EDA6B3A5EC67}"/>
              </a:ext>
            </a:extLst>
          </p:cNvPr>
          <p:cNvSpPr>
            <a:spLocks noGrp="1"/>
          </p:cNvSpPr>
          <p:nvPr>
            <p:ph type="ctrTitle"/>
          </p:nvPr>
        </p:nvSpPr>
        <p:spPr>
          <a:xfrm>
            <a:off x="1447800" y="152401"/>
            <a:ext cx="9220200" cy="2362200"/>
          </a:xfrm>
        </p:spPr>
        <p:txBody>
          <a:bodyPr>
            <a:normAutofit fontScale="90000"/>
          </a:bodyPr>
          <a:lstStyle/>
          <a:p>
            <a:r>
              <a:rPr lang="en-US" sz="4400" dirty="0" smtClean="0">
                <a:solidFill>
                  <a:srgbClr val="FF0000"/>
                </a:solidFill>
                <a:latin typeface="Algerian" panose="04020705040A02060702" pitchFamily="82" charset="0"/>
              </a:rPr>
              <a:t>Character of Vivekananda </a:t>
            </a:r>
            <a:br>
              <a:rPr lang="en-US" sz="4400" dirty="0" smtClean="0">
                <a:solidFill>
                  <a:srgbClr val="FF0000"/>
                </a:solidFill>
                <a:latin typeface="Algerian" panose="04020705040A02060702" pitchFamily="82" charset="0"/>
              </a:rPr>
            </a:br>
            <a:r>
              <a:rPr lang="en-US" sz="4400" dirty="0" smtClean="0">
                <a:solidFill>
                  <a:srgbClr val="FF0000"/>
                </a:solidFill>
                <a:latin typeface="Algerian" panose="04020705040A02060702" pitchFamily="82" charset="0"/>
              </a:rPr>
              <a:t>in</a:t>
            </a:r>
            <a:br>
              <a:rPr lang="en-US" sz="4400" dirty="0" smtClean="0">
                <a:solidFill>
                  <a:srgbClr val="FF0000"/>
                </a:solidFill>
                <a:latin typeface="Algerian" panose="04020705040A02060702" pitchFamily="82" charset="0"/>
              </a:rPr>
            </a:br>
            <a:r>
              <a:rPr lang="en-US" sz="4400" dirty="0" smtClean="0">
                <a:solidFill>
                  <a:srgbClr val="FF0000"/>
                </a:solidFill>
                <a:latin typeface="Algerian" panose="04020705040A02060702" pitchFamily="82" charset="0"/>
              </a:rPr>
              <a:t>"Vivekananda</a:t>
            </a:r>
            <a:r>
              <a:rPr lang="en-US" sz="4400" dirty="0">
                <a:solidFill>
                  <a:srgbClr val="FF0000"/>
                </a:solidFill>
                <a:latin typeface="Algerian" panose="04020705040A02060702" pitchFamily="82" charset="0"/>
              </a:rPr>
              <a:t>: The Great Journey to the West</a:t>
            </a:r>
          </a:p>
        </p:txBody>
      </p:sp>
      <p:sp>
        <p:nvSpPr>
          <p:cNvPr id="3" name="Subtitle 2">
            <a:extLst>
              <a:ext uri="{FF2B5EF4-FFF2-40B4-BE49-F238E27FC236}">
                <a16:creationId xmlns:a16="http://schemas.microsoft.com/office/drawing/2014/main" xmlns="" id="{F7152CA7-B648-ADB8-820A-272A66D21456}"/>
              </a:ext>
            </a:extLst>
          </p:cNvPr>
          <p:cNvSpPr>
            <a:spLocks noGrp="1"/>
          </p:cNvSpPr>
          <p:nvPr>
            <p:ph type="subTitle" idx="1"/>
          </p:nvPr>
        </p:nvSpPr>
        <p:spPr>
          <a:xfrm>
            <a:off x="1295400" y="3048000"/>
            <a:ext cx="9372600" cy="3581400"/>
          </a:xfrm>
        </p:spPr>
        <p:txBody>
          <a:bodyPr>
            <a:noAutofit/>
          </a:bodyPr>
          <a:lstStyle/>
          <a:p>
            <a:r>
              <a:rPr lang="en-US" sz="4000" b="1" i="1" dirty="0" smtClean="0">
                <a:solidFill>
                  <a:schemeClr val="accent1"/>
                </a:solidFill>
              </a:rPr>
              <a:t>Vivekananda :A Great Seer</a:t>
            </a:r>
          </a:p>
          <a:p>
            <a:pPr algn="l"/>
            <a:r>
              <a:rPr lang="en-US" sz="3600" dirty="0" smtClean="0"/>
              <a:t>The </a:t>
            </a:r>
            <a:r>
              <a:rPr lang="en-US" sz="3600" dirty="0"/>
              <a:t>essay "Vivekananda: The Great Journey to the West" by </a:t>
            </a:r>
            <a:r>
              <a:rPr lang="en-US" sz="3600" dirty="0" err="1"/>
              <a:t>Romain</a:t>
            </a:r>
            <a:r>
              <a:rPr lang="en-US" sz="3600" dirty="0"/>
              <a:t> </a:t>
            </a:r>
            <a:r>
              <a:rPr lang="en-US" sz="3600" dirty="0" smtClean="0"/>
              <a:t>Rolland presents </a:t>
            </a:r>
            <a:r>
              <a:rPr lang="en-US" sz="3600" dirty="0"/>
              <a:t>a true picture of Vivekananda, a great seer of India. The essay shows that there was a certain charisma in Vivekananda's very personality which attracted</a:t>
            </a:r>
          </a:p>
        </p:txBody>
      </p:sp>
    </p:spTree>
    <p:extLst>
      <p:ext uri="{BB962C8B-B14F-4D97-AF65-F5344CB8AC3E}">
        <p14:creationId xmlns:p14="http://schemas.microsoft.com/office/powerpoint/2010/main" val="3717511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0ED8A5-555D-C998-829F-A08CB936B409}"/>
              </a:ext>
            </a:extLst>
          </p:cNvPr>
          <p:cNvSpPr>
            <a:spLocks noGrp="1"/>
          </p:cNvSpPr>
          <p:nvPr>
            <p:ph type="title"/>
          </p:nvPr>
        </p:nvSpPr>
        <p:spPr>
          <a:xfrm>
            <a:off x="838200" y="152400"/>
            <a:ext cx="10515600" cy="1325563"/>
          </a:xfrm>
        </p:spPr>
        <p:txBody>
          <a:bodyPr/>
          <a:lstStyle/>
          <a:p>
            <a:endParaRPr lang="en-US"/>
          </a:p>
        </p:txBody>
      </p:sp>
      <p:sp>
        <p:nvSpPr>
          <p:cNvPr id="3" name="Content Placeholder 2">
            <a:extLst>
              <a:ext uri="{FF2B5EF4-FFF2-40B4-BE49-F238E27FC236}">
                <a16:creationId xmlns:a16="http://schemas.microsoft.com/office/drawing/2014/main" xmlns="" id="{E6DD1B91-3A0B-ABF4-BED9-BB85A6AD58A1}"/>
              </a:ext>
            </a:extLst>
          </p:cNvPr>
          <p:cNvSpPr>
            <a:spLocks noGrp="1"/>
          </p:cNvSpPr>
          <p:nvPr>
            <p:ph idx="1"/>
          </p:nvPr>
        </p:nvSpPr>
        <p:spPr>
          <a:xfrm>
            <a:off x="685800" y="1969060"/>
            <a:ext cx="10584329" cy="4660339"/>
          </a:xfrm>
        </p:spPr>
        <p:txBody>
          <a:bodyPr>
            <a:noAutofit/>
          </a:bodyPr>
          <a:lstStyle/>
          <a:p>
            <a:pPr marL="0" indent="0">
              <a:buNone/>
            </a:pPr>
            <a:r>
              <a:rPr lang="en-US" sz="3600" dirty="0" smtClean="0"/>
              <a:t>others </a:t>
            </a:r>
            <a:r>
              <a:rPr lang="en-US" sz="3600" dirty="0"/>
              <a:t>to him. When he reached America, he drew the attention of all the people, whether they liked him or not. In the Parliament of Religions, too, he became </a:t>
            </a:r>
            <a:r>
              <a:rPr lang="en-US" sz="3600" dirty="0" smtClean="0"/>
              <a:t>the </a:t>
            </a:r>
            <a:r>
              <a:rPr lang="en-US" sz="3600" dirty="0" err="1" smtClean="0"/>
              <a:t>centre</a:t>
            </a:r>
            <a:r>
              <a:rPr lang="en-US" sz="3600" dirty="0" smtClean="0"/>
              <a:t> </a:t>
            </a:r>
            <a:r>
              <a:rPr lang="en-US" sz="3600" dirty="0"/>
              <a:t>of attraction even before he had spoken a word. His fascinating face, his noble figure and his gorgeous robes drew everyone's attention</a:t>
            </a:r>
            <a:r>
              <a:rPr lang="en-US" sz="3600" dirty="0" smtClean="0"/>
              <a:t>. Apart </a:t>
            </a:r>
            <a:r>
              <a:rPr lang="en-US" sz="3600" dirty="0"/>
              <a:t>from his appearance, what attracted people most was Vivekananda's iron determination. At every stage of his journey he </a:t>
            </a:r>
            <a:r>
              <a:rPr lang="en-US" sz="3600" dirty="0" smtClean="0"/>
              <a:t>faced</a:t>
            </a:r>
            <a:r>
              <a:rPr lang="en-US" sz="3600" dirty="0">
                <a:solidFill>
                  <a:prstClr val="black"/>
                </a:solidFill>
              </a:rPr>
              <a:t> numerous' difficulties. He had </a:t>
            </a:r>
            <a:r>
              <a:rPr lang="en-US" sz="3600" dirty="0" smtClean="0">
                <a:solidFill>
                  <a:prstClr val="black"/>
                </a:solidFill>
              </a:rPr>
              <a:t> no</a:t>
            </a:r>
            <a:endParaRPr lang="en-US" sz="3600" dirty="0"/>
          </a:p>
        </p:txBody>
      </p:sp>
    </p:spTree>
    <p:extLst>
      <p:ext uri="{BB962C8B-B14F-4D97-AF65-F5344CB8AC3E}">
        <p14:creationId xmlns:p14="http://schemas.microsoft.com/office/powerpoint/2010/main" val="683344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10820400" cy="1295400"/>
          </a:xfrm>
        </p:spPr>
        <p:txBody>
          <a:bodyPr/>
          <a:lstStyle/>
          <a:p>
            <a:endParaRPr lang="en-IN" dirty="0"/>
          </a:p>
        </p:txBody>
      </p:sp>
      <p:sp>
        <p:nvSpPr>
          <p:cNvPr id="3" name="Content Placeholder 2"/>
          <p:cNvSpPr>
            <a:spLocks noGrp="1"/>
          </p:cNvSpPr>
          <p:nvPr>
            <p:ph idx="1"/>
          </p:nvPr>
        </p:nvSpPr>
        <p:spPr>
          <a:xfrm>
            <a:off x="533400" y="1752600"/>
            <a:ext cx="10820400" cy="7010400"/>
          </a:xfrm>
        </p:spPr>
        <p:txBody>
          <a:bodyPr>
            <a:normAutofit/>
          </a:bodyPr>
          <a:lstStyle/>
          <a:p>
            <a:pPr marL="0" lvl="0" indent="0">
              <a:buNone/>
            </a:pPr>
            <a:r>
              <a:rPr lang="en-US" sz="3600" dirty="0" smtClean="0">
                <a:solidFill>
                  <a:prstClr val="black"/>
                </a:solidFill>
              </a:rPr>
              <a:t>invitation </a:t>
            </a:r>
            <a:r>
              <a:rPr lang="en-US" sz="3600" dirty="0">
                <a:solidFill>
                  <a:prstClr val="black"/>
                </a:solidFill>
              </a:rPr>
              <a:t>to attend and speak at the Parliament of Religions. He did not have any money. Nor did he know about the exact venue and date of the Parliament. Moreover, he did not have any letter of recommendation from any religious society or sect. But he remained firm in his purpose. He sincerely believed that God helps those who help. themselves. God and fate did indeed help him at every stage of his journey. The money for the passage as well as a </a:t>
            </a:r>
            <a:r>
              <a:rPr lang="en-US" sz="3600" dirty="0" smtClean="0">
                <a:solidFill>
                  <a:prstClr val="black"/>
                </a:solidFill>
              </a:rPr>
              <a:t>gorgeous</a:t>
            </a:r>
            <a:endParaRPr lang="en-IN" dirty="0"/>
          </a:p>
        </p:txBody>
      </p:sp>
    </p:spTree>
    <p:extLst>
      <p:ext uri="{BB962C8B-B14F-4D97-AF65-F5344CB8AC3E}">
        <p14:creationId xmlns:p14="http://schemas.microsoft.com/office/powerpoint/2010/main" val="2274814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1A9833-6FC8-A411-2AE5-929026247FE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A6FD5DAD-BC2E-44FF-CE83-5145B278B99F}"/>
              </a:ext>
            </a:extLst>
          </p:cNvPr>
          <p:cNvSpPr>
            <a:spLocks noGrp="1"/>
          </p:cNvSpPr>
          <p:nvPr>
            <p:ph idx="1"/>
          </p:nvPr>
        </p:nvSpPr>
        <p:spPr/>
        <p:txBody>
          <a:bodyPr>
            <a:normAutofit/>
          </a:bodyPr>
          <a:lstStyle/>
          <a:p>
            <a:pPr marL="0" lvl="0" indent="0">
              <a:buNone/>
            </a:pPr>
            <a:r>
              <a:rPr lang="en-US" sz="3600" dirty="0">
                <a:solidFill>
                  <a:prstClr val="black"/>
                </a:solidFill>
              </a:rPr>
              <a:t>flowing </a:t>
            </a:r>
            <a:r>
              <a:rPr lang="en-US" sz="3600" dirty="0" smtClean="0">
                <a:solidFill>
                  <a:prstClr val="black"/>
                </a:solidFill>
              </a:rPr>
              <a:t>robe </a:t>
            </a:r>
            <a:r>
              <a:rPr lang="en-US" sz="3600" dirty="0" smtClean="0"/>
              <a:t>was </a:t>
            </a:r>
            <a:r>
              <a:rPr lang="en-US" sz="3600" dirty="0"/>
              <a:t>provided to him by the Maharaja of </a:t>
            </a:r>
            <a:r>
              <a:rPr lang="en-US" sz="3600" dirty="0" err="1"/>
              <a:t>Khetri</a:t>
            </a:r>
            <a:r>
              <a:rPr lang="en-US" sz="3600" dirty="0"/>
              <a:t>. This enabled him to travel to America</a:t>
            </a:r>
            <a:r>
              <a:rPr lang="en-US" sz="3600" dirty="0" smtClean="0"/>
              <a:t>. Again</a:t>
            </a:r>
            <a:r>
              <a:rPr lang="en-US" sz="3600" dirty="0"/>
              <a:t>, when Vivekananda reached Chicago in July and found that the Parliament of Religions was to be held in September, he decided to visit Boston. On his way, he came across an American lady, who took him to her house and introduced him to Professor J W. Wright of Harvard University. </a:t>
            </a:r>
          </a:p>
        </p:txBody>
      </p:sp>
    </p:spTree>
    <p:extLst>
      <p:ext uri="{BB962C8B-B14F-4D97-AF65-F5344CB8AC3E}">
        <p14:creationId xmlns:p14="http://schemas.microsoft.com/office/powerpoint/2010/main" val="1876732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838200" y="1897062"/>
            <a:ext cx="10515600" cy="4808538"/>
          </a:xfrm>
        </p:spPr>
        <p:txBody>
          <a:bodyPr>
            <a:noAutofit/>
          </a:bodyPr>
          <a:lstStyle/>
          <a:p>
            <a:pPr lvl="0"/>
            <a:r>
              <a:rPr lang="en-US" sz="3600" dirty="0">
                <a:solidFill>
                  <a:prstClr val="black"/>
                </a:solidFill>
              </a:rPr>
              <a:t>Professor Wright was equally impressed by Vivekananda's personality and </a:t>
            </a:r>
            <a:r>
              <a:rPr lang="en-US" sz="3600" dirty="0" smtClean="0">
                <a:solidFill>
                  <a:prstClr val="black"/>
                </a:solidFill>
              </a:rPr>
              <a:t>genius. So </a:t>
            </a:r>
            <a:r>
              <a:rPr lang="en-US" sz="3600" dirty="0">
                <a:solidFill>
                  <a:prstClr val="black"/>
                </a:solidFill>
              </a:rPr>
              <a:t>he took it upon himself to ensure that Vivekananda did take part in the Parliament of Religions. Though the date for registration had expired, Professor Wright </a:t>
            </a:r>
            <a:r>
              <a:rPr lang="en-US" sz="3600" dirty="0"/>
              <a:t>used his influence to get Vivekananda registered as a delegate. Again, he bought for him the ticket from Boston to Chicago and gave him the address of the reception committee of the Parliament of Religions.</a:t>
            </a:r>
          </a:p>
          <a:p>
            <a:endParaRPr lang="en-IN" sz="3600" dirty="0"/>
          </a:p>
        </p:txBody>
      </p:sp>
    </p:spTree>
    <p:extLst>
      <p:ext uri="{BB962C8B-B14F-4D97-AF65-F5344CB8AC3E}">
        <p14:creationId xmlns:p14="http://schemas.microsoft.com/office/powerpoint/2010/main" val="3815141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3349B3-1366-E9E5-C213-9D674C6FA34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005E4A27-057F-553C-6B5B-13E8208D4EF6}"/>
              </a:ext>
            </a:extLst>
          </p:cNvPr>
          <p:cNvSpPr>
            <a:spLocks noGrp="1"/>
          </p:cNvSpPr>
          <p:nvPr>
            <p:ph idx="1"/>
          </p:nvPr>
        </p:nvSpPr>
        <p:spPr>
          <a:xfrm>
            <a:off x="685800" y="2057401"/>
            <a:ext cx="10668000" cy="4419600"/>
          </a:xfrm>
        </p:spPr>
        <p:txBody>
          <a:bodyPr>
            <a:noAutofit/>
          </a:bodyPr>
          <a:lstStyle/>
          <a:p>
            <a:pPr marL="0" indent="0">
              <a:buNone/>
            </a:pPr>
            <a:r>
              <a:rPr lang="en-US" sz="3200" dirty="0" smtClean="0"/>
              <a:t> And </a:t>
            </a:r>
            <a:r>
              <a:rPr lang="en-US" sz="3200" dirty="0"/>
              <a:t>once again, when Vivekananda lost the address of the committee, a man saw him sitting in the street. He came to him and asked him whether he was a delegate for the Parliament of </a:t>
            </a:r>
            <a:r>
              <a:rPr lang="en-US" sz="3200" dirty="0" smtClean="0"/>
              <a:t>Religions. When </a:t>
            </a:r>
            <a:r>
              <a:rPr lang="en-US" sz="3200" dirty="0"/>
              <a:t>Vivekananda told him that he was one such, this man took him to the </a:t>
            </a:r>
            <a:r>
              <a:rPr lang="en-US" sz="3200" dirty="0" smtClean="0"/>
              <a:t>committee. </a:t>
            </a:r>
            <a:r>
              <a:rPr lang="en-US" sz="3200" dirty="0"/>
              <a:t>In this way one after the other, all the hurdles in his way were removed.</a:t>
            </a:r>
          </a:p>
        </p:txBody>
      </p:sp>
    </p:spTree>
    <p:extLst>
      <p:ext uri="{BB962C8B-B14F-4D97-AF65-F5344CB8AC3E}">
        <p14:creationId xmlns:p14="http://schemas.microsoft.com/office/powerpoint/2010/main" val="3922586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8073E5-6377-7BEA-84E9-98290CB1040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AFF08833-AECC-A6B5-BCC0-EF1D0B0C8078}"/>
              </a:ext>
            </a:extLst>
          </p:cNvPr>
          <p:cNvSpPr>
            <a:spLocks noGrp="1"/>
          </p:cNvSpPr>
          <p:nvPr>
            <p:ph idx="1"/>
          </p:nvPr>
        </p:nvSpPr>
        <p:spPr/>
        <p:txBody>
          <a:bodyPr>
            <a:normAutofit/>
          </a:bodyPr>
          <a:lstStyle/>
          <a:p>
            <a:r>
              <a:rPr lang="en-US" sz="3600" dirty="0"/>
              <a:t>Vivekananda was a man of strong conviction. He sincerely believed what he </a:t>
            </a:r>
            <a:r>
              <a:rPr lang="en-US" sz="3600" dirty="0" smtClean="0"/>
              <a:t>said. </a:t>
            </a:r>
            <a:r>
              <a:rPr lang="en-US" sz="3600" dirty="0"/>
              <a:t>This was why his emotional speech fired the souls of his listeners. When he </a:t>
            </a:r>
            <a:r>
              <a:rPr lang="en-US" sz="3600" dirty="0" smtClean="0"/>
              <a:t>addressed </a:t>
            </a:r>
            <a:r>
              <a:rPr lang="en-US" sz="3600" dirty="0"/>
              <a:t>the audience as "My brothers and sisters of America," his opening words were not </a:t>
            </a:r>
            <a:r>
              <a:rPr lang="en-US" sz="3600" dirty="0" smtClean="0"/>
              <a:t> </a:t>
            </a:r>
            <a:r>
              <a:rPr lang="en-US" sz="3600" dirty="0"/>
              <a:t>different from other speakers' but they also came from the core of his heart. This is all the people present there gave him a big applause.</a:t>
            </a:r>
          </a:p>
        </p:txBody>
      </p:sp>
    </p:spTree>
    <p:extLst>
      <p:ext uri="{BB962C8B-B14F-4D97-AF65-F5344CB8AC3E}">
        <p14:creationId xmlns:p14="http://schemas.microsoft.com/office/powerpoint/2010/main" val="1800659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82170E-D44A-0EED-5E28-EBC40EE4400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4AFB919B-92B0-74F8-57B8-783A9C205931}"/>
              </a:ext>
            </a:extLst>
          </p:cNvPr>
          <p:cNvSpPr>
            <a:spLocks noGrp="1"/>
          </p:cNvSpPr>
          <p:nvPr>
            <p:ph idx="1"/>
          </p:nvPr>
        </p:nvSpPr>
        <p:spPr/>
        <p:txBody>
          <a:bodyPr>
            <a:noAutofit/>
          </a:bodyPr>
          <a:lstStyle/>
          <a:p>
            <a:r>
              <a:rPr lang="en-US" sz="3200" dirty="0"/>
              <a:t>His speech too came from </a:t>
            </a:r>
            <a:r>
              <a:rPr lang="en-US" sz="3200" dirty="0" smtClean="0"/>
              <a:t>the </a:t>
            </a:r>
            <a:r>
              <a:rPr lang="en-US" sz="3200" dirty="0"/>
              <a:t>core of his heart. He told the audience that Hinduism was the mother of all </a:t>
            </a:r>
            <a:r>
              <a:rPr lang="en-US" sz="3200" dirty="0" smtClean="0"/>
              <a:t>religions. </a:t>
            </a:r>
            <a:r>
              <a:rPr lang="en-US" sz="3200" dirty="0"/>
              <a:t>While other speakers spoke of their different Gods, Vivekananda spoke of the one of the Supreme Universal Being Instead of finding fault with any other religion quoted the Hindu scriptures to emphasize that though people were struggling </a:t>
            </a:r>
            <a:r>
              <a:rPr lang="en-US" sz="3200" dirty="0" smtClean="0"/>
              <a:t>through </a:t>
            </a:r>
            <a:r>
              <a:rPr lang="en-US" sz="3200" dirty="0"/>
              <a:t>different paths, all the paths led to the same destination: God. No wonder, when speech was finished, all the people there gave him a standing ovation"</a:t>
            </a:r>
          </a:p>
        </p:txBody>
      </p:sp>
    </p:spTree>
    <p:extLst>
      <p:ext uri="{BB962C8B-B14F-4D97-AF65-F5344CB8AC3E}">
        <p14:creationId xmlns:p14="http://schemas.microsoft.com/office/powerpoint/2010/main" val="100372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6600" dirty="0" smtClean="0">
                <a:solidFill>
                  <a:schemeClr val="accent2"/>
                </a:solidFill>
                <a:latin typeface="Algerian" panose="04020705040A02060702" pitchFamily="82" charset="0"/>
              </a:rPr>
              <a:t>THANK YOU!</a:t>
            </a:r>
            <a:endParaRPr lang="en-IN" sz="6600" dirty="0">
              <a:solidFill>
                <a:schemeClr val="accent2"/>
              </a:solidFill>
              <a:latin typeface="Algerian" panose="04020705040A02060702" pitchFamily="82" charset="0"/>
            </a:endParaRPr>
          </a:p>
        </p:txBody>
      </p:sp>
      <p:sp>
        <p:nvSpPr>
          <p:cNvPr id="3" name="Content Placeholder 2"/>
          <p:cNvSpPr>
            <a:spLocks noGrp="1"/>
          </p:cNvSpPr>
          <p:nvPr>
            <p:ph idx="1"/>
          </p:nvPr>
        </p:nvSpPr>
        <p:spPr/>
        <p:txBody>
          <a:bodyPr/>
          <a:lstStyle/>
          <a:p>
            <a:endParaRPr lang="en-IN" dirty="0"/>
          </a:p>
        </p:txBody>
      </p:sp>
    </p:spTree>
    <p:extLst>
      <p:ext uri="{BB962C8B-B14F-4D97-AF65-F5344CB8AC3E}">
        <p14:creationId xmlns:p14="http://schemas.microsoft.com/office/powerpoint/2010/main" val="16199940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TotalTime>
  <Words>651</Words>
  <Application>Microsoft Office PowerPoint</Application>
  <PresentationFormat>Custom</PresentationFormat>
  <Paragraphs>14</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Character of Vivekananda  in "Vivekananda: The Great Journey to the West</vt:lpstr>
      <vt:lpstr>Character of Vivekananda  in "Vivekananda: The Great Journey to the West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918894478278</dc:creator>
  <cp:lastModifiedBy>Arun</cp:lastModifiedBy>
  <cp:revision>8</cp:revision>
  <dcterms:created xsi:type="dcterms:W3CDTF">2022-07-28T14:00:24Z</dcterms:created>
  <dcterms:modified xsi:type="dcterms:W3CDTF">2022-07-28T16:29:25Z</dcterms:modified>
</cp:coreProperties>
</file>